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8" r:id="rId2"/>
    <p:sldId id="709" r:id="rId3"/>
    <p:sldId id="689" r:id="rId4"/>
    <p:sldId id="687" r:id="rId5"/>
    <p:sldId id="711" r:id="rId6"/>
    <p:sldId id="691" r:id="rId7"/>
    <p:sldId id="712" r:id="rId8"/>
    <p:sldId id="694" r:id="rId9"/>
    <p:sldId id="707" r:id="rId10"/>
    <p:sldId id="716" r:id="rId11"/>
    <p:sldId id="692" r:id="rId12"/>
    <p:sldId id="714" r:id="rId13"/>
    <p:sldId id="715" r:id="rId14"/>
    <p:sldId id="699" r:id="rId15"/>
    <p:sldId id="698" r:id="rId16"/>
    <p:sldId id="68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D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2"/>
    <p:restoredTop sz="93324"/>
  </p:normalViewPr>
  <p:slideViewPr>
    <p:cSldViewPr snapToGrid="0" snapToObjects="1">
      <p:cViewPr varScale="1">
        <p:scale>
          <a:sx n="58" d="100"/>
          <a:sy n="58" d="100"/>
        </p:scale>
        <p:origin x="73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F8195-74DF-D642-983F-1C47653B2FF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42719-4326-6C47-8859-07C340F88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88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3641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46F6E-5245-FE40-A230-ECDB78B8F0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C7A3DF-17B6-8E42-84E6-44A25CC084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44EC1-6222-9B44-BB9A-AEAB254B1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DB314-9965-074B-9B27-646FDBD78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59E25-129C-8549-9F39-CA2EDEC8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061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9EDC5-A3C7-CB48-BE8C-C57E5F328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677A59-6A51-9B42-AA45-CBE85D4DE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E7DB5A-FFA6-7345-8E34-0E2B21839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C959F-DF12-4548-9289-CA48510FD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006E2-471B-3743-9235-0A585533C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6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936A60-B321-4340-B589-93D170054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0036B9-EA70-AE4E-BD9A-CBD017A026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4C697-E179-094E-BDE3-EE8764790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CD939D-907D-7144-9ABD-BB6EEB64E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0B768-8B23-204F-AB99-65086F450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3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DB298-43BA-7D42-8DA7-856087960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C1E54E-300A-AD48-AF37-FBC0FAC9B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E9026-ECBF-484A-A361-9B1B3C4AC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978D5-9BD8-EB4C-AD62-9EBFC80D6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68FFC-D7ED-034B-8169-FD1B56B80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898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826E7-8F84-CB4B-9372-61BDFDEA8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942907-BA8D-9C49-8729-EF597F779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2251C-2D30-374B-94EE-5B2B98783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B9F63-964B-7741-8DC9-E84B7201D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8D2E6-1620-814B-9CCB-6A8EB3326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31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A9033-228D-1A43-A513-7511DAE73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479DE-5166-2F44-B990-733FB01696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A26793-A1DC-CA45-A947-53A5B571C9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D59FAB-8B1E-554A-80E0-D24C1FBD3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DC2F0A-4BFC-9248-8766-6B071201D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4E559E-930C-9E49-BE2D-DB00D71D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398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52852-B01D-694E-9F6D-70A60E2FD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43B5AB-A666-4F4D-B16A-78F64B57B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94939-5A21-D74B-9BA1-A4DABCEEA1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1366F6-D7CE-3541-B717-E167112B79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C2C39F-3331-8043-9629-68889E6CC4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F53581-B4FE-FA40-A0DA-1FF78CC2D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C07648-3962-DD49-A222-39C80F7C4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42A714-6518-5849-A306-FB05034C0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12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A019B-44BD-1F41-89E9-ABE57D615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9DD2B-8EAB-2B4D-AA35-80FEF4ADE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5203D3-E812-534F-B1B1-041B8F77E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8E67C5-0A9E-5E4B-A29B-99BBEBBCA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30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7FFD28-3479-A04B-8EA3-D1C012E8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5A5AF9-C119-0445-8B27-2455AF025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951E4-5A50-6F4C-B385-2D6DAD35B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51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B8694-05E8-874B-ABD9-828010E68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1A071-A85F-EB4F-9E09-D599CC9F2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46C063-5885-D04B-8486-22A5D9310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900FE7-FCD1-6A42-8385-1E8DBE9FD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26B675-6B9C-6845-B166-B266C0399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6A0FD1-F2AA-D44D-AC75-79331F4EE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881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B52B5-69BD-B647-A66B-E85C29F3B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263788-4ECC-CF4E-BB38-2FFC413475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4C68B6-CD1D-854C-98C7-08286BF3B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5B890F-A74A-9D4F-8DC1-9E799075A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0A6BDC-1C68-894E-B789-FEA2DE9CD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1B1483-41ED-0D4C-977D-DB68FC743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037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DFFFF1-CC0D-4342-8BF9-3A2AAB504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E7EAF1-B024-0649-9DD1-13701B5E4F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CCA5F5-D9D4-4340-AEEA-9F7DFA353C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B3C26-16D8-8842-8FF5-90BAEB22F8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775F0-9C87-1C47-B525-A25D5FE1C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896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4-2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3173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Google Shape;182;p29">
            <a:extLst>
              <a:ext uri="{FF2B5EF4-FFF2-40B4-BE49-F238E27FC236}">
                <a16:creationId xmlns:a16="http://schemas.microsoft.com/office/drawing/2014/main" id="{7451666B-AA5D-D54B-AA4A-4BF2CD4428BC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92DDE9-1C09-BC49-8529-8BE4DAEE00D1}"/>
              </a:ext>
            </a:extLst>
          </p:cNvPr>
          <p:cNvSpPr txBox="1"/>
          <p:nvPr/>
        </p:nvSpPr>
        <p:spPr>
          <a:xfrm>
            <a:off x="2743200" y="12664"/>
            <a:ext cx="9448800" cy="52322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듣고 말해 봐요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P.146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0D4EB9-5691-5C4D-9F88-E60A16C146E8}"/>
              </a:ext>
            </a:extLst>
          </p:cNvPr>
          <p:cNvSpPr txBox="1"/>
          <p:nvPr/>
        </p:nvSpPr>
        <p:spPr>
          <a:xfrm>
            <a:off x="0" y="0"/>
            <a:ext cx="27432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15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복습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CCE2F5-1F66-CD41-BB7B-9939DB50A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94595"/>
            <a:ext cx="12192000" cy="2819452"/>
          </a:xfrm>
          <a:prstGeom prst="rect">
            <a:avLst/>
          </a:prstGeom>
        </p:spPr>
      </p:pic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74F302B2-3B3B-E344-8052-A0AE7724B0E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7F24EA1A-1D7D-5242-87FA-F987C8FDC07E}"/>
              </a:ext>
            </a:extLst>
          </p:cNvPr>
          <p:cNvSpPr/>
          <p:nvPr/>
        </p:nvSpPr>
        <p:spPr>
          <a:xfrm>
            <a:off x="1889632" y="2562701"/>
            <a:ext cx="1351110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7020D6AB-5353-BC4F-BAE8-ED0E6B15D2DC}"/>
              </a:ext>
            </a:extLst>
          </p:cNvPr>
          <p:cNvSpPr/>
          <p:nvPr/>
        </p:nvSpPr>
        <p:spPr>
          <a:xfrm>
            <a:off x="4157062" y="2562700"/>
            <a:ext cx="1351111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A2745EA2-CFC4-C94A-AAD4-6E8FB66E1E33}"/>
              </a:ext>
            </a:extLst>
          </p:cNvPr>
          <p:cNvSpPr/>
          <p:nvPr/>
        </p:nvSpPr>
        <p:spPr>
          <a:xfrm>
            <a:off x="8275704" y="2562700"/>
            <a:ext cx="1351111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B167A77B-4304-D740-9D6E-0464D85A2CC6}"/>
              </a:ext>
            </a:extLst>
          </p:cNvPr>
          <p:cNvSpPr/>
          <p:nvPr/>
        </p:nvSpPr>
        <p:spPr>
          <a:xfrm>
            <a:off x="1889632" y="3595491"/>
            <a:ext cx="1351110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50B9709B-09D8-A340-A7E4-93D3CC99C2E9}"/>
              </a:ext>
            </a:extLst>
          </p:cNvPr>
          <p:cNvSpPr/>
          <p:nvPr/>
        </p:nvSpPr>
        <p:spPr>
          <a:xfrm>
            <a:off x="4671251" y="3595491"/>
            <a:ext cx="2661239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AA1B01B8-2D49-3040-8346-8428F0A00405}"/>
              </a:ext>
            </a:extLst>
          </p:cNvPr>
          <p:cNvSpPr/>
          <p:nvPr/>
        </p:nvSpPr>
        <p:spPr>
          <a:xfrm>
            <a:off x="9092133" y="3595490"/>
            <a:ext cx="2815675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7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6562E7-3B05-EC48-9DD4-286C4EF6BB08}"/>
              </a:ext>
            </a:extLst>
          </p:cNvPr>
          <p:cNvSpPr txBox="1"/>
          <p:nvPr/>
        </p:nvSpPr>
        <p:spPr>
          <a:xfrm>
            <a:off x="0" y="0"/>
            <a:ext cx="244103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15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복습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ACFBC-18C1-D148-A179-86CFF092B206}"/>
              </a:ext>
            </a:extLst>
          </p:cNvPr>
          <p:cNvSpPr txBox="1"/>
          <p:nvPr/>
        </p:nvSpPr>
        <p:spPr>
          <a:xfrm>
            <a:off x="2441031" y="0"/>
            <a:ext cx="9750969" cy="40011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듣고 말해 봐요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P.146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D5CACF-EC5C-B043-8397-112A3597F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90" y="461369"/>
            <a:ext cx="7941234" cy="5154751"/>
          </a:xfrm>
          <a:prstGeom prst="rect">
            <a:avLst/>
          </a:prstGeom>
        </p:spPr>
      </p:pic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8811E7D-29AC-C947-BACA-BC18EF0229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487"/>
          <a:stretch/>
        </p:blipFill>
        <p:spPr>
          <a:xfrm>
            <a:off x="7116132" y="2166754"/>
            <a:ext cx="4895078" cy="342628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A405CBD-27B8-6140-B4FD-C0ACB0FA774C}"/>
              </a:ext>
            </a:extLst>
          </p:cNvPr>
          <p:cNvSpPr txBox="1"/>
          <p:nvPr/>
        </p:nvSpPr>
        <p:spPr>
          <a:xfrm>
            <a:off x="7606339" y="3342519"/>
            <a:ext cx="439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⃝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E636C1-E49E-7544-B35B-2C143901AB12}"/>
              </a:ext>
            </a:extLst>
          </p:cNvPr>
          <p:cNvSpPr txBox="1"/>
          <p:nvPr/>
        </p:nvSpPr>
        <p:spPr>
          <a:xfrm>
            <a:off x="7606339" y="4518284"/>
            <a:ext cx="439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⃝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7" name="027.mp3" descr="027.mp3">
            <a:hlinkClick r:id="" action="ppaction://media"/>
            <a:extLst>
              <a:ext uri="{FF2B5EF4-FFF2-40B4-BE49-F238E27FC236}">
                <a16:creationId xmlns:a16="http://schemas.microsoft.com/office/drawing/2014/main" id="{2613D3AB-0B4B-9D46-87F2-6F52299377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22024" y="296247"/>
            <a:ext cx="812800" cy="812800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FF8F1E01-03EA-9A47-B263-37B319C3991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49040"/>
          <a:stretch/>
        </p:blipFill>
        <p:spPr>
          <a:xfrm>
            <a:off x="180790" y="5859733"/>
            <a:ext cx="9917950" cy="59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9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66562E7-3B05-EC48-9DD4-286C4EF6BB08}"/>
              </a:ext>
            </a:extLst>
          </p:cNvPr>
          <p:cNvSpPr txBox="1"/>
          <p:nvPr/>
        </p:nvSpPr>
        <p:spPr>
          <a:xfrm>
            <a:off x="1" y="0"/>
            <a:ext cx="258183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15 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ACFBC-18C1-D148-A179-86CFF092B206}"/>
              </a:ext>
            </a:extLst>
          </p:cNvPr>
          <p:cNvSpPr txBox="1"/>
          <p:nvPr/>
        </p:nvSpPr>
        <p:spPr>
          <a:xfrm>
            <a:off x="2553272" y="0"/>
            <a:ext cx="9638728" cy="52322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읽고 써 봐요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P.147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800" dirty="0">
              <a:solidFill>
                <a:srgbClr val="0070C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Google Shape;182;p29">
            <a:extLst>
              <a:ext uri="{FF2B5EF4-FFF2-40B4-BE49-F238E27FC236}">
                <a16:creationId xmlns:a16="http://schemas.microsoft.com/office/drawing/2014/main" id="{7451666B-AA5D-D54B-AA4A-4BF2CD4428BC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NAKS)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8FEE9F-7E9E-3848-8EE6-043691798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8" y="1787200"/>
            <a:ext cx="12086597" cy="3212749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7BA2287-AA7C-0C4E-9B78-3BA2640CE85C}"/>
              </a:ext>
            </a:extLst>
          </p:cNvPr>
          <p:cNvSpPr/>
          <p:nvPr/>
        </p:nvSpPr>
        <p:spPr>
          <a:xfrm>
            <a:off x="2449286" y="2547257"/>
            <a:ext cx="2166257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4D924D7-2E96-184D-8790-55E4D3E5A9D2}"/>
              </a:ext>
            </a:extLst>
          </p:cNvPr>
          <p:cNvSpPr/>
          <p:nvPr/>
        </p:nvSpPr>
        <p:spPr>
          <a:xfrm>
            <a:off x="6847114" y="2547256"/>
            <a:ext cx="1513115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8F868E5-9A97-F546-BAF0-1DECA7F942CF}"/>
              </a:ext>
            </a:extLst>
          </p:cNvPr>
          <p:cNvSpPr/>
          <p:nvPr/>
        </p:nvSpPr>
        <p:spPr>
          <a:xfrm>
            <a:off x="9888711" y="2520705"/>
            <a:ext cx="964346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DBE9131-0CEB-7542-A63C-A3A61111F50B}"/>
              </a:ext>
            </a:extLst>
          </p:cNvPr>
          <p:cNvSpPr/>
          <p:nvPr/>
        </p:nvSpPr>
        <p:spPr>
          <a:xfrm>
            <a:off x="1970314" y="3613408"/>
            <a:ext cx="2166257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AC42273-7E59-8642-9479-6FE292A3F748}"/>
              </a:ext>
            </a:extLst>
          </p:cNvPr>
          <p:cNvSpPr/>
          <p:nvPr/>
        </p:nvSpPr>
        <p:spPr>
          <a:xfrm>
            <a:off x="6618514" y="3613408"/>
            <a:ext cx="2166257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74A4CAA-DB54-8348-A2D3-81DCAD150E3E}"/>
              </a:ext>
            </a:extLst>
          </p:cNvPr>
          <p:cNvSpPr/>
          <p:nvPr/>
        </p:nvSpPr>
        <p:spPr>
          <a:xfrm>
            <a:off x="10429593" y="3613407"/>
            <a:ext cx="1293484" cy="69668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3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66562E7-3B05-EC48-9DD4-286C4EF6BB08}"/>
              </a:ext>
            </a:extLst>
          </p:cNvPr>
          <p:cNvSpPr txBox="1"/>
          <p:nvPr/>
        </p:nvSpPr>
        <p:spPr>
          <a:xfrm>
            <a:off x="1" y="0"/>
            <a:ext cx="1858780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>
                <a:latin typeface="Malgun Gothic" panose="020B0503020000020004" pitchFamily="34" charset="-127"/>
                <a:ea typeface="Malgun Gothic" panose="020B0503020000020004" pitchFamily="34" charset="-127"/>
              </a:rPr>
              <a:t>Unit 15 </a:t>
            </a:r>
            <a:r>
              <a:rPr lang="ko-KR" altLang="en-US" sz="200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00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200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ACFBC-18C1-D148-A179-86CFF092B206}"/>
              </a:ext>
            </a:extLst>
          </p:cNvPr>
          <p:cNvSpPr txBox="1"/>
          <p:nvPr/>
        </p:nvSpPr>
        <p:spPr>
          <a:xfrm>
            <a:off x="1858781" y="0"/>
            <a:ext cx="10333219" cy="40011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읽고 써 봐요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P.147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다음은 바자회에 대한 글입니다</a:t>
            </a:r>
            <a:r>
              <a:rPr lang="en-US" altLang="ko-KR" dirty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ko-KR" altLang="en-US" dirty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잘 읽고 질문에 대답해 보세요</a:t>
            </a:r>
            <a:r>
              <a:rPr lang="en-US" altLang="ko-KR" dirty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dirty="0">
              <a:solidFill>
                <a:srgbClr val="0070C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Google Shape;182;p29">
            <a:extLst>
              <a:ext uri="{FF2B5EF4-FFF2-40B4-BE49-F238E27FC236}">
                <a16:creationId xmlns:a16="http://schemas.microsoft.com/office/drawing/2014/main" id="{7451666B-AA5D-D54B-AA4A-4BF2CD4428BC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NAKS)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screenshot of text&#10;&#10;Description automatically generated">
            <a:extLst>
              <a:ext uri="{FF2B5EF4-FFF2-40B4-BE49-F238E27FC236}">
                <a16:creationId xmlns:a16="http://schemas.microsoft.com/office/drawing/2014/main" id="{AD46323D-0EC5-DC4F-873E-8A4C6C50D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050" y="443150"/>
            <a:ext cx="7047900" cy="59716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6A6E135-0658-3849-9695-92639EF6AB0F}"/>
              </a:ext>
            </a:extLst>
          </p:cNvPr>
          <p:cNvCxnSpPr>
            <a:cxnSpLocks/>
          </p:cNvCxnSpPr>
          <p:nvPr/>
        </p:nvCxnSpPr>
        <p:spPr>
          <a:xfrm>
            <a:off x="4735966" y="2176575"/>
            <a:ext cx="22179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Line Callout 1 12">
            <a:extLst>
              <a:ext uri="{FF2B5EF4-FFF2-40B4-BE49-F238E27FC236}">
                <a16:creationId xmlns:a16="http://schemas.microsoft.com/office/drawing/2014/main" id="{96370F23-1CC2-A240-8794-C44F624E09DA}"/>
              </a:ext>
            </a:extLst>
          </p:cNvPr>
          <p:cNvSpPr/>
          <p:nvPr/>
        </p:nvSpPr>
        <p:spPr>
          <a:xfrm>
            <a:off x="762793" y="2339791"/>
            <a:ext cx="1533546" cy="374893"/>
          </a:xfrm>
          <a:prstGeom prst="borderCallout1">
            <a:avLst>
              <a:gd name="adj1" fmla="val -326"/>
              <a:gd name="adj2" fmla="val 49986"/>
              <a:gd name="adj3" fmla="val -42077"/>
              <a:gd name="adj4" fmla="val 26234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70C0"/>
                </a:solidFill>
              </a:rPr>
              <a:t>배  </a:t>
            </a:r>
            <a:r>
              <a:rPr lang="en-US" altLang="ko-KR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times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69EA3E-4158-D047-B858-B5EBCA54C6D4}"/>
              </a:ext>
            </a:extLst>
          </p:cNvPr>
          <p:cNvCxnSpPr>
            <a:cxnSpLocks/>
          </p:cNvCxnSpPr>
          <p:nvPr/>
        </p:nvCxnSpPr>
        <p:spPr>
          <a:xfrm>
            <a:off x="5364616" y="2443359"/>
            <a:ext cx="33609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Line Callout 1 14">
            <a:extLst>
              <a:ext uri="{FF2B5EF4-FFF2-40B4-BE49-F238E27FC236}">
                <a16:creationId xmlns:a16="http://schemas.microsoft.com/office/drawing/2014/main" id="{578D3C7E-0265-584D-9942-BB5A71BB7F18}"/>
              </a:ext>
            </a:extLst>
          </p:cNvPr>
          <p:cNvSpPr/>
          <p:nvPr/>
        </p:nvSpPr>
        <p:spPr>
          <a:xfrm>
            <a:off x="1157980" y="3314700"/>
            <a:ext cx="1827416" cy="629997"/>
          </a:xfrm>
          <a:prstGeom prst="borderCallout1">
            <a:avLst>
              <a:gd name="adj1" fmla="val 51574"/>
              <a:gd name="adj2" fmla="val 102971"/>
              <a:gd name="adj3" fmla="val 72952"/>
              <a:gd name="adj4" fmla="val 18166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70C0"/>
                </a:solidFill>
              </a:rPr>
              <a:t>가전제품  </a:t>
            </a:r>
            <a:endParaRPr lang="en-US" altLang="ko-KR" dirty="0">
              <a:solidFill>
                <a:srgbClr val="0070C0"/>
              </a:solidFill>
            </a:endParaRPr>
          </a:p>
          <a:p>
            <a:pPr algn="ctr"/>
            <a:r>
              <a:rPr lang="en-US" altLang="ko-KR" dirty="0">
                <a:solidFill>
                  <a:srgbClr val="0070C0"/>
                </a:solidFill>
              </a:rPr>
              <a:t>home appliances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6" name="Line Callout 1 15">
            <a:extLst>
              <a:ext uri="{FF2B5EF4-FFF2-40B4-BE49-F238E27FC236}">
                <a16:creationId xmlns:a16="http://schemas.microsoft.com/office/drawing/2014/main" id="{7F1EE87B-1755-534E-920C-FE9AB4BEAFEE}"/>
              </a:ext>
            </a:extLst>
          </p:cNvPr>
          <p:cNvSpPr/>
          <p:nvPr/>
        </p:nvSpPr>
        <p:spPr>
          <a:xfrm>
            <a:off x="8387873" y="2633853"/>
            <a:ext cx="2242027" cy="400111"/>
          </a:xfrm>
          <a:prstGeom prst="borderCallout1">
            <a:avLst>
              <a:gd name="adj1" fmla="val 40449"/>
              <a:gd name="adj2" fmla="val -1351"/>
              <a:gd name="adj3" fmla="val -39727"/>
              <a:gd name="adj4" fmla="val -12799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rgbClr val="0070C0"/>
                </a:solidFill>
              </a:rPr>
              <a:t>  </a:t>
            </a:r>
            <a:r>
              <a:rPr lang="ko-KR" altLang="en-US" dirty="0">
                <a:solidFill>
                  <a:srgbClr val="0070C0"/>
                </a:solidFill>
              </a:rPr>
              <a:t>협조   </a:t>
            </a:r>
            <a:r>
              <a:rPr lang="en-US" altLang="ko-KR" dirty="0">
                <a:solidFill>
                  <a:srgbClr val="0070C0"/>
                </a:solidFill>
              </a:rPr>
              <a:t>cooperation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2231D7C-CDC2-B04D-95D2-183CA8B7623E}"/>
              </a:ext>
            </a:extLst>
          </p:cNvPr>
          <p:cNvCxnSpPr>
            <a:cxnSpLocks/>
          </p:cNvCxnSpPr>
          <p:nvPr/>
        </p:nvCxnSpPr>
        <p:spPr>
          <a:xfrm>
            <a:off x="4274004" y="3781621"/>
            <a:ext cx="68375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E68A75A-9B8E-A341-A72D-FA5202A47365}"/>
              </a:ext>
            </a:extLst>
          </p:cNvPr>
          <p:cNvCxnSpPr>
            <a:cxnSpLocks/>
          </p:cNvCxnSpPr>
          <p:nvPr/>
        </p:nvCxnSpPr>
        <p:spPr>
          <a:xfrm>
            <a:off x="3706586" y="4085468"/>
            <a:ext cx="56741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Line Callout 1 19">
            <a:extLst>
              <a:ext uri="{FF2B5EF4-FFF2-40B4-BE49-F238E27FC236}">
                <a16:creationId xmlns:a16="http://schemas.microsoft.com/office/drawing/2014/main" id="{F42D6760-BD0C-C54F-A248-9271EC9197B3}"/>
              </a:ext>
            </a:extLst>
          </p:cNvPr>
          <p:cNvSpPr/>
          <p:nvPr/>
        </p:nvSpPr>
        <p:spPr>
          <a:xfrm>
            <a:off x="200025" y="4411448"/>
            <a:ext cx="2096314" cy="374893"/>
          </a:xfrm>
          <a:prstGeom prst="borderCallout1">
            <a:avLst>
              <a:gd name="adj1" fmla="val -326"/>
              <a:gd name="adj2" fmla="val 49986"/>
              <a:gd name="adj3" fmla="val -80187"/>
              <a:gd name="adj4" fmla="val 17034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solidFill>
                  <a:srgbClr val="0070C0"/>
                </a:solidFill>
              </a:rPr>
              <a:t>문구류</a:t>
            </a:r>
            <a:r>
              <a:rPr lang="ko-KR" altLang="en-US" dirty="0">
                <a:solidFill>
                  <a:srgbClr val="0070C0"/>
                </a:solidFill>
              </a:rPr>
              <a:t>  </a:t>
            </a:r>
            <a:r>
              <a:rPr lang="en-US" altLang="ko-KR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stationery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C2706AC-479C-7348-A205-66F64DA3AE29}"/>
              </a:ext>
            </a:extLst>
          </p:cNvPr>
          <p:cNvCxnSpPr>
            <a:cxnSpLocks/>
          </p:cNvCxnSpPr>
          <p:nvPr/>
        </p:nvCxnSpPr>
        <p:spPr>
          <a:xfrm>
            <a:off x="3706586" y="4701764"/>
            <a:ext cx="37392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Line Callout 1 23">
            <a:extLst>
              <a:ext uri="{FF2B5EF4-FFF2-40B4-BE49-F238E27FC236}">
                <a16:creationId xmlns:a16="http://schemas.microsoft.com/office/drawing/2014/main" id="{5F17E0DC-1533-9E47-A024-2B832791D8AA}"/>
              </a:ext>
            </a:extLst>
          </p:cNvPr>
          <p:cNvSpPr/>
          <p:nvPr/>
        </p:nvSpPr>
        <p:spPr>
          <a:xfrm>
            <a:off x="186541" y="5026455"/>
            <a:ext cx="2096314" cy="374893"/>
          </a:xfrm>
          <a:prstGeom prst="borderCallout1">
            <a:avLst>
              <a:gd name="adj1" fmla="val -326"/>
              <a:gd name="adj2" fmla="val 49986"/>
              <a:gd name="adj3" fmla="val -84762"/>
              <a:gd name="adj4" fmla="val 17612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70C0"/>
                </a:solidFill>
              </a:rPr>
              <a:t>일시  </a:t>
            </a:r>
            <a:r>
              <a:rPr lang="en-US" altLang="ko-KR" dirty="0">
                <a:solidFill>
                  <a:srgbClr val="0070C0"/>
                </a:solidFill>
              </a:rPr>
              <a:t> date and time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54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20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Google Shape;182;p29">
            <a:extLst>
              <a:ext uri="{FF2B5EF4-FFF2-40B4-BE49-F238E27FC236}">
                <a16:creationId xmlns:a16="http://schemas.microsoft.com/office/drawing/2014/main" id="{7451666B-AA5D-D54B-AA4A-4BF2CD4428BC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7A25B6-03B5-2446-B441-E7FCFC9C3799}"/>
              </a:ext>
            </a:extLst>
          </p:cNvPr>
          <p:cNvSpPr txBox="1"/>
          <p:nvPr/>
        </p:nvSpPr>
        <p:spPr>
          <a:xfrm>
            <a:off x="0" y="0"/>
            <a:ext cx="244103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15 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EA6580-2AD8-AD41-B566-1F9EE9A1F412}"/>
              </a:ext>
            </a:extLst>
          </p:cNvPr>
          <p:cNvSpPr txBox="1"/>
          <p:nvPr/>
        </p:nvSpPr>
        <p:spPr>
          <a:xfrm>
            <a:off x="2441031" y="0"/>
            <a:ext cx="9750969" cy="40011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읽고 써 봐요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P.147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DF56824-B6C8-654D-A367-1218574BA3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5089"/>
          <a:stretch/>
        </p:blipFill>
        <p:spPr>
          <a:xfrm>
            <a:off x="854288" y="639537"/>
            <a:ext cx="490840" cy="8763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1F3C1E7-592D-E942-8F45-206B907DE3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158" t="7025" b="47317"/>
          <a:stretch/>
        </p:blipFill>
        <p:spPr>
          <a:xfrm>
            <a:off x="1345128" y="677689"/>
            <a:ext cx="5581292" cy="400110"/>
          </a:xfrm>
          <a:prstGeom prst="rect">
            <a:avLst/>
          </a:prstGeom>
        </p:spPr>
      </p:pic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37BFBBD5-BEAB-9F4E-866F-8CA9135BC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708" y="1197126"/>
            <a:ext cx="7071249" cy="46894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5F8428-24BC-ED45-A000-F9CE3A00C4E1}"/>
              </a:ext>
            </a:extLst>
          </p:cNvPr>
          <p:cNvSpPr txBox="1"/>
          <p:nvPr/>
        </p:nvSpPr>
        <p:spPr>
          <a:xfrm flipH="1">
            <a:off x="1798878" y="2279460"/>
            <a:ext cx="870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⃝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FF7BA2-ABB9-B949-BD5A-1B293924756E}"/>
              </a:ext>
            </a:extLst>
          </p:cNvPr>
          <p:cNvSpPr txBox="1"/>
          <p:nvPr/>
        </p:nvSpPr>
        <p:spPr>
          <a:xfrm>
            <a:off x="1743379" y="4905714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⃝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5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66562E7-3B05-EC48-9DD4-286C4EF6BB08}"/>
              </a:ext>
            </a:extLst>
          </p:cNvPr>
          <p:cNvSpPr txBox="1"/>
          <p:nvPr/>
        </p:nvSpPr>
        <p:spPr>
          <a:xfrm>
            <a:off x="0" y="0"/>
            <a:ext cx="244103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15 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ACFBC-18C1-D148-A179-86CFF092B206}"/>
              </a:ext>
            </a:extLst>
          </p:cNvPr>
          <p:cNvSpPr txBox="1"/>
          <p:nvPr/>
        </p:nvSpPr>
        <p:spPr>
          <a:xfrm>
            <a:off x="2441031" y="0"/>
            <a:ext cx="9750969" cy="40011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읽고 써 봐요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P.148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C6A49F2D-435F-4440-B06E-52A3FCA012BD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69A54FF3-8193-5A47-8EE0-FCFD61241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36" y="723783"/>
            <a:ext cx="11589341" cy="53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29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177"/>
            <a:ext cx="10515600" cy="132556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7695"/>
            <a:ext cx="10515600" cy="297711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en-US" altLang="ko-KR" sz="3400" dirty="0"/>
          </a:p>
          <a:p>
            <a:r>
              <a:rPr lang="ko-KR" altLang="en-US" sz="3400" dirty="0"/>
              <a:t>재외동포를 위한 한국어 </a:t>
            </a:r>
            <a:r>
              <a:rPr lang="en-US" altLang="ko-KR" sz="3400" dirty="0"/>
              <a:t>4~2(</a:t>
            </a:r>
            <a:r>
              <a:rPr lang="ko-KR" altLang="en-US" sz="3400" dirty="0"/>
              <a:t>영어권</a:t>
            </a:r>
            <a:r>
              <a:rPr lang="en-US" altLang="ko-KR" sz="3400" dirty="0"/>
              <a:t>)</a:t>
            </a:r>
          </a:p>
          <a:p>
            <a:pPr marL="0" indent="0">
              <a:buNone/>
            </a:pPr>
            <a:endParaRPr lang="en-US" sz="3400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2624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50C15719-FAD8-BE4B-A55E-1EE51579E0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55" r="-3" b="38116"/>
          <a:stretch/>
        </p:blipFill>
        <p:spPr>
          <a:xfrm>
            <a:off x="5151082" y="3908453"/>
            <a:ext cx="6105382" cy="2817696"/>
          </a:xfrm>
          <a:prstGeom prst="rect">
            <a:avLst/>
          </a:prstGeom>
        </p:spPr>
      </p:pic>
      <p:pic>
        <p:nvPicPr>
          <p:cNvPr id="9" name="Picture 8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AE60EA17-4CA9-AF4D-B3C4-306EB0AA37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1" r="1" b="24664"/>
          <a:stretch/>
        </p:blipFill>
        <p:spPr>
          <a:xfrm>
            <a:off x="0" y="644080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13" name="Picture 12" descr="A group of people looking at a baby&#10;&#10;Description automatically generated">
            <a:extLst>
              <a:ext uri="{FF2B5EF4-FFF2-40B4-BE49-F238E27FC236}">
                <a16:creationId xmlns:a16="http://schemas.microsoft.com/office/drawing/2014/main" id="{382EF559-5FAE-D349-9B3A-893F704346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003" b="-1"/>
          <a:stretch/>
        </p:blipFill>
        <p:spPr>
          <a:xfrm>
            <a:off x="7447332" y="1156842"/>
            <a:ext cx="3809132" cy="3139531"/>
          </a:xfrm>
          <a:prstGeom prst="rect">
            <a:avLst/>
          </a:prstGeom>
        </p:spPr>
      </p:pic>
      <p:pic>
        <p:nvPicPr>
          <p:cNvPr id="3" name="Picture 2" descr="A picture containing racket, person, water, ball&#10;&#10;Description automatically generated">
            <a:extLst>
              <a:ext uri="{FF2B5EF4-FFF2-40B4-BE49-F238E27FC236}">
                <a16:creationId xmlns:a16="http://schemas.microsoft.com/office/drawing/2014/main" id="{C74013AE-08E1-8F41-93A2-B28EC34111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377" b="16682"/>
          <a:stretch/>
        </p:blipFill>
        <p:spPr>
          <a:xfrm>
            <a:off x="0" y="4627562"/>
            <a:ext cx="5001186" cy="2214463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5414FA1-2D4C-41DB-83DE-4F3E38C10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1156842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C387ED50-2B66-C645-9FE3-2F7932A35A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5975"/>
            <a:ext cx="12191980" cy="1315284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D93A5DD1-80C8-704C-93A8-F1ECC6367124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9445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D82826-24DD-2544-8076-FF862D7D997B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P.143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62BE1E-E2B8-D644-A410-334AF8EEAAFB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15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Picture 2" descr="A close up of a device&#10;&#10;Description automatically generated">
            <a:extLst>
              <a:ext uri="{FF2B5EF4-FFF2-40B4-BE49-F238E27FC236}">
                <a16:creationId xmlns:a16="http://schemas.microsoft.com/office/drawing/2014/main" id="{365BCDEB-9856-794B-A890-EDF5936A6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8" y="134471"/>
            <a:ext cx="9345706" cy="632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571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newspaper&#10;&#10;Description automatically generated">
            <a:extLst>
              <a:ext uri="{FF2B5EF4-FFF2-40B4-BE49-F238E27FC236}">
                <a16:creationId xmlns:a16="http://schemas.microsoft.com/office/drawing/2014/main" id="{02D9D2A4-28FC-4A4B-8598-B0F10C6F2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888" y="441774"/>
            <a:ext cx="10567999" cy="62528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53671C-3C92-3841-80CA-138988F50C3C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P.143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6E709A-D7EC-CF47-B515-0460225C8785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15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160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D82826-24DD-2544-8076-FF862D7D997B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P.143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62BE1E-E2B8-D644-A410-334AF8EEAAFB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15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Picture 2" descr="A close up of a device&#10;&#10;Description automatically generated">
            <a:extLst>
              <a:ext uri="{FF2B5EF4-FFF2-40B4-BE49-F238E27FC236}">
                <a16:creationId xmlns:a16="http://schemas.microsoft.com/office/drawing/2014/main" id="{365BCDEB-9856-794B-A890-EDF5936A6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8" y="134471"/>
            <a:ext cx="9345706" cy="6328989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F408AAB-CB16-874E-8E83-D654D059D72E}"/>
              </a:ext>
            </a:extLst>
          </p:cNvPr>
          <p:cNvSpPr/>
          <p:nvPr/>
        </p:nvSpPr>
        <p:spPr>
          <a:xfrm>
            <a:off x="1606876" y="809310"/>
            <a:ext cx="3550278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300" dirty="0">
                <a:solidFill>
                  <a:srgbClr val="0070C0"/>
                </a:solidFill>
              </a:rPr>
              <a:t>대         중          교        통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B3B7A23-485A-CC4C-BE86-FCFE37306334}"/>
              </a:ext>
            </a:extLst>
          </p:cNvPr>
          <p:cNvSpPr/>
          <p:nvPr/>
        </p:nvSpPr>
        <p:spPr>
          <a:xfrm>
            <a:off x="2455921" y="1386177"/>
            <a:ext cx="693174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고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562FE66-C04B-1D49-9EA7-C862240AEE7F}"/>
              </a:ext>
            </a:extLst>
          </p:cNvPr>
          <p:cNvSpPr/>
          <p:nvPr/>
        </p:nvSpPr>
        <p:spPr>
          <a:xfrm>
            <a:off x="3382015" y="1386176"/>
            <a:ext cx="1631765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0070C0"/>
                </a:solidFill>
              </a:rPr>
              <a:t> 아        원        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8C51A63-DC25-D740-9681-D37D8FDB19E0}"/>
              </a:ext>
            </a:extLst>
          </p:cNvPr>
          <p:cNvSpPr/>
          <p:nvPr/>
        </p:nvSpPr>
        <p:spPr>
          <a:xfrm>
            <a:off x="1606876" y="1956098"/>
            <a:ext cx="693174" cy="9862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활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동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3BB50E3-986B-6747-9F76-E7CC6EA817CC}"/>
              </a:ext>
            </a:extLst>
          </p:cNvPr>
          <p:cNvSpPr/>
          <p:nvPr/>
        </p:nvSpPr>
        <p:spPr>
          <a:xfrm>
            <a:off x="656357" y="2559395"/>
            <a:ext cx="693174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아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23656B5-4023-F849-87B7-34781A931ED4}"/>
              </a:ext>
            </a:extLst>
          </p:cNvPr>
          <p:cNvSpPr/>
          <p:nvPr/>
        </p:nvSpPr>
        <p:spPr>
          <a:xfrm>
            <a:off x="656357" y="3050990"/>
            <a:ext cx="693174" cy="9862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끼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다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10B49FC-786E-C443-8138-F9D6FE2F402B}"/>
              </a:ext>
            </a:extLst>
          </p:cNvPr>
          <p:cNvSpPr/>
          <p:nvPr/>
        </p:nvSpPr>
        <p:spPr>
          <a:xfrm>
            <a:off x="4197897" y="3669599"/>
            <a:ext cx="693174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거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148F973-76CB-AD4C-BA07-7CFFA650C994}"/>
              </a:ext>
            </a:extLst>
          </p:cNvPr>
          <p:cNvSpPr/>
          <p:nvPr/>
        </p:nvSpPr>
        <p:spPr>
          <a:xfrm>
            <a:off x="5993909" y="5331323"/>
            <a:ext cx="693174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냉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A37220C7-CED7-2044-9B79-2D8172422BCB}"/>
              </a:ext>
            </a:extLst>
          </p:cNvPr>
          <p:cNvSpPr/>
          <p:nvPr/>
        </p:nvSpPr>
        <p:spPr>
          <a:xfrm>
            <a:off x="1588152" y="5332343"/>
            <a:ext cx="2504877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0070C0"/>
                </a:solidFill>
              </a:rPr>
              <a:t> 수        </a:t>
            </a:r>
            <a:r>
              <a:rPr lang="ko-KR" altLang="en-US" sz="2400" dirty="0" err="1">
                <a:solidFill>
                  <a:srgbClr val="0070C0"/>
                </a:solidFill>
              </a:rPr>
              <a:t>돗</a:t>
            </a:r>
            <a:r>
              <a:rPr lang="ko-KR" altLang="en-US" sz="2400" dirty="0">
                <a:solidFill>
                  <a:srgbClr val="0070C0"/>
                </a:solidFill>
              </a:rPr>
              <a:t>         물        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9AABDA3D-C249-0642-919E-2532DDA1B77B}"/>
              </a:ext>
            </a:extLst>
          </p:cNvPr>
          <p:cNvSpPr/>
          <p:nvPr/>
        </p:nvSpPr>
        <p:spPr>
          <a:xfrm>
            <a:off x="5074990" y="3031344"/>
            <a:ext cx="693174" cy="214397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벼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룩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장</a:t>
            </a:r>
            <a:endParaRPr lang="en-US" altLang="ko-KR" sz="2400" dirty="0">
              <a:solidFill>
                <a:srgbClr val="0070C0"/>
              </a:solidFill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103A5D55-1B84-5941-812D-53F8990215B8}"/>
              </a:ext>
            </a:extLst>
          </p:cNvPr>
          <p:cNvSpPr/>
          <p:nvPr/>
        </p:nvSpPr>
        <p:spPr>
          <a:xfrm>
            <a:off x="6072019" y="809310"/>
            <a:ext cx="3421605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300" dirty="0">
                <a:solidFill>
                  <a:srgbClr val="0070C0"/>
                </a:solidFill>
              </a:rPr>
              <a:t>행         복         하        다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89B1089-68D5-324A-B625-9112BBF20DCE}"/>
              </a:ext>
            </a:extLst>
          </p:cNvPr>
          <p:cNvSpPr/>
          <p:nvPr/>
        </p:nvSpPr>
        <p:spPr>
          <a:xfrm>
            <a:off x="5974772" y="1364982"/>
            <a:ext cx="693174" cy="9862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사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장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DD04CEEA-0407-574C-B66E-0C9CDCC5F4F1}"/>
              </a:ext>
            </a:extLst>
          </p:cNvPr>
          <p:cNvSpPr/>
          <p:nvPr/>
        </p:nvSpPr>
        <p:spPr>
          <a:xfrm>
            <a:off x="6880535" y="4763662"/>
            <a:ext cx="2504877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0070C0"/>
                </a:solidFill>
              </a:rPr>
              <a:t> 저        금         통        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0F1FE17-631D-0C49-B937-C02ED75D0787}"/>
              </a:ext>
            </a:extLst>
          </p:cNvPr>
          <p:cNvSpPr/>
          <p:nvPr/>
        </p:nvSpPr>
        <p:spPr>
          <a:xfrm>
            <a:off x="4259107" y="1977291"/>
            <a:ext cx="1631765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0070C0"/>
                </a:solidFill>
              </a:rPr>
              <a:t> 기        입        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7F841D94-4093-2449-B2DC-00053B0703E5}"/>
              </a:ext>
            </a:extLst>
          </p:cNvPr>
          <p:cNvSpPr/>
          <p:nvPr/>
        </p:nvSpPr>
        <p:spPr>
          <a:xfrm>
            <a:off x="6880535" y="2452480"/>
            <a:ext cx="693174" cy="167373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기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증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품</a:t>
            </a:r>
            <a:endParaRPr lang="en-US" altLang="ko-KR" sz="2400" dirty="0">
              <a:solidFill>
                <a:srgbClr val="0070C0"/>
              </a:solidFill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1E8DC725-9BC1-2B40-A37A-BE60E170DAAA}"/>
              </a:ext>
            </a:extLst>
          </p:cNvPr>
          <p:cNvSpPr/>
          <p:nvPr/>
        </p:nvSpPr>
        <p:spPr>
          <a:xfrm>
            <a:off x="7718438" y="2558867"/>
            <a:ext cx="1631765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0070C0"/>
                </a:solidFill>
              </a:rPr>
              <a:t> 부         금        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45DBC1B3-5531-B64E-AC18-C5A7654F4C2C}"/>
              </a:ext>
            </a:extLst>
          </p:cNvPr>
          <p:cNvSpPr/>
          <p:nvPr/>
        </p:nvSpPr>
        <p:spPr>
          <a:xfrm>
            <a:off x="8629362" y="1870397"/>
            <a:ext cx="693174" cy="167373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모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함</a:t>
            </a:r>
            <a:endParaRPr lang="en-US" altLang="ko-KR" sz="2400" dirty="0">
              <a:solidFill>
                <a:srgbClr val="0070C0"/>
              </a:solidFill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73024948-77A7-B44F-A4EC-E10966599A49}"/>
              </a:ext>
            </a:extLst>
          </p:cNvPr>
          <p:cNvSpPr/>
          <p:nvPr/>
        </p:nvSpPr>
        <p:spPr>
          <a:xfrm>
            <a:off x="7722711" y="4141548"/>
            <a:ext cx="693174" cy="214397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저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하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다</a:t>
            </a:r>
            <a:endParaRPr lang="en-US" altLang="ko-KR" sz="2400" dirty="0">
              <a:solidFill>
                <a:srgbClr val="0070C0"/>
              </a:solidFill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4B1E6A92-4099-8748-8A21-9F27123A2489}"/>
              </a:ext>
            </a:extLst>
          </p:cNvPr>
          <p:cNvSpPr/>
          <p:nvPr/>
        </p:nvSpPr>
        <p:spPr>
          <a:xfrm>
            <a:off x="5158889" y="5864398"/>
            <a:ext cx="1631765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0070C0"/>
                </a:solidFill>
              </a:rPr>
              <a:t> 난        방        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16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7" grpId="0"/>
      <p:bldP spid="11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1B5822D-15B6-BA46-B5C8-0D8376216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76" y="245247"/>
            <a:ext cx="10742011" cy="623785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D649A56-2008-F14B-99B1-976CCD185263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15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941E30-132E-A44B-A3D2-62C8CC76A1E1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P.144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DD6703A-BB88-3649-809C-07DE1DAAD922}"/>
              </a:ext>
            </a:extLst>
          </p:cNvPr>
          <p:cNvSpPr/>
          <p:nvPr/>
        </p:nvSpPr>
        <p:spPr>
          <a:xfrm>
            <a:off x="8313374" y="3077716"/>
            <a:ext cx="1596980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돈이 들지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D02D7B7E-7168-C84D-AC03-4D415AF5047A}"/>
              </a:ext>
            </a:extLst>
          </p:cNvPr>
          <p:cNvSpPr/>
          <p:nvPr/>
        </p:nvSpPr>
        <p:spPr>
          <a:xfrm>
            <a:off x="1267413" y="4780411"/>
            <a:ext cx="1596980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수익금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A3D672CE-650C-AA41-B0E4-B7D0CC3FEFF1}"/>
              </a:ext>
            </a:extLst>
          </p:cNvPr>
          <p:cNvSpPr/>
          <p:nvPr/>
        </p:nvSpPr>
        <p:spPr>
          <a:xfrm>
            <a:off x="3949230" y="4780410"/>
            <a:ext cx="1596980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</a:rPr>
              <a:t>기부했어요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7BCB0DA3-C7F8-474C-9750-99C2DB73A68B}"/>
              </a:ext>
            </a:extLst>
          </p:cNvPr>
          <p:cNvSpPr/>
          <p:nvPr/>
        </p:nvSpPr>
        <p:spPr>
          <a:xfrm>
            <a:off x="6096000" y="5620921"/>
            <a:ext cx="1283046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보람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41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786BBF34-7181-854C-9816-488BB302F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2" y="201706"/>
            <a:ext cx="11054778" cy="6281400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C41AA1F2-FDF9-B141-B3ED-05D2FFD611B1}"/>
              </a:ext>
            </a:extLst>
          </p:cNvPr>
          <p:cNvSpPr/>
          <p:nvPr/>
        </p:nvSpPr>
        <p:spPr>
          <a:xfrm>
            <a:off x="1108525" y="2797283"/>
            <a:ext cx="7322781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300" dirty="0">
                <a:solidFill>
                  <a:srgbClr val="0070C0"/>
                </a:solidFill>
              </a:rPr>
              <a:t>지금은 사용하지 않는 물건을 모아 가지고 기증했어요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3A7421-09A7-0B48-BD71-6B274ACD7004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15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FEACD0-F67F-2848-81F6-DC2BE77BD26C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P.144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EDF8C62-E209-B64B-B68E-D15549570B6C}"/>
              </a:ext>
            </a:extLst>
          </p:cNvPr>
          <p:cNvSpPr/>
          <p:nvPr/>
        </p:nvSpPr>
        <p:spPr>
          <a:xfrm>
            <a:off x="1108525" y="3880533"/>
            <a:ext cx="10230445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dirty="0">
                <a:solidFill>
                  <a:srgbClr val="0070C0"/>
                </a:solidFill>
              </a:rPr>
              <a:t>오빠가 냉장고에 있던 물을 다 마셔 버려서 이제 시원한 물이 없어요 </a:t>
            </a:r>
            <a:r>
              <a:rPr lang="en-US" altLang="ko-KR" sz="2200" dirty="0">
                <a:solidFill>
                  <a:srgbClr val="0070C0"/>
                </a:solidFill>
              </a:rPr>
              <a:t>.</a:t>
            </a:r>
            <a:endParaRPr lang="en-US" sz="2200" dirty="0">
              <a:solidFill>
                <a:srgbClr val="0070C0"/>
              </a:solidFill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6329510B-876B-0846-932D-097828885076}"/>
              </a:ext>
            </a:extLst>
          </p:cNvPr>
          <p:cNvSpPr/>
          <p:nvPr/>
        </p:nvSpPr>
        <p:spPr>
          <a:xfrm>
            <a:off x="1108525" y="4909257"/>
            <a:ext cx="8492675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200" dirty="0">
                <a:solidFill>
                  <a:srgbClr val="0070C0"/>
                </a:solidFill>
              </a:rPr>
              <a:t>30</a:t>
            </a:r>
            <a:r>
              <a:rPr lang="ko-KR" altLang="en-US" sz="2200" dirty="0">
                <a:solidFill>
                  <a:srgbClr val="0070C0"/>
                </a:solidFill>
              </a:rPr>
              <a:t>분만이라도 저녁에 불을 끄면 아름다운 야경을 볼 수 있어요 </a:t>
            </a:r>
            <a:r>
              <a:rPr lang="en-US" altLang="ko-KR" sz="2200" dirty="0">
                <a:solidFill>
                  <a:srgbClr val="0070C0"/>
                </a:solidFill>
              </a:rPr>
              <a:t>.</a:t>
            </a:r>
            <a:endParaRPr lang="en-US" sz="2200" dirty="0">
              <a:solidFill>
                <a:srgbClr val="0070C0"/>
              </a:solidFill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DF010088-57F7-324D-A534-2F8B9BC1F525}"/>
              </a:ext>
            </a:extLst>
          </p:cNvPr>
          <p:cNvSpPr/>
          <p:nvPr/>
        </p:nvSpPr>
        <p:spPr>
          <a:xfrm>
            <a:off x="972773" y="5956012"/>
            <a:ext cx="8492675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dirty="0" err="1">
                <a:solidFill>
                  <a:srgbClr val="0070C0"/>
                </a:solidFill>
              </a:rPr>
              <a:t>아이돌</a:t>
            </a:r>
            <a:r>
              <a:rPr lang="ko-KR" altLang="en-US" sz="2200" dirty="0">
                <a:solidFill>
                  <a:srgbClr val="0070C0"/>
                </a:solidFill>
              </a:rPr>
              <a:t> </a:t>
            </a:r>
            <a:r>
              <a:rPr lang="ko-KR" altLang="en-US" sz="2200" dirty="0" err="1">
                <a:solidFill>
                  <a:srgbClr val="0070C0"/>
                </a:solidFill>
              </a:rPr>
              <a:t>가수치고</a:t>
            </a:r>
            <a:r>
              <a:rPr lang="ko-KR" altLang="en-US" sz="2200" dirty="0">
                <a:solidFill>
                  <a:srgbClr val="0070C0"/>
                </a:solidFill>
              </a:rPr>
              <a:t> 춤을 못 추는 사람은 거의 없는 것 같아요 </a:t>
            </a:r>
            <a:endParaRPr lang="en-US" sz="2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55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206FA6A7-BA3A-8147-8791-983B7E2ED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21" y="131191"/>
            <a:ext cx="10797963" cy="63250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9C3D18B-6123-0F4C-A6D9-2CEFDB79178B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15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9E603F-58EB-C548-9D2D-6D1F431A5AD5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P.145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B7BBAA6-C94C-8D42-A77A-1D550E4C0FB0}"/>
              </a:ext>
            </a:extLst>
          </p:cNvPr>
          <p:cNvSpPr/>
          <p:nvPr/>
        </p:nvSpPr>
        <p:spPr>
          <a:xfrm>
            <a:off x="5948565" y="2662943"/>
            <a:ext cx="3121914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많은 줄 몰랐어요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980C5AD-0955-E644-AA84-08B4D6E42750}"/>
              </a:ext>
            </a:extLst>
          </p:cNvPr>
          <p:cNvSpPr/>
          <p:nvPr/>
        </p:nvSpPr>
        <p:spPr>
          <a:xfrm>
            <a:off x="3837640" y="3541021"/>
            <a:ext cx="2690137" cy="4303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300" dirty="0">
                <a:solidFill>
                  <a:srgbClr val="0070C0"/>
                </a:solidFill>
              </a:rPr>
              <a:t>잘 봐 두세요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07EF445B-0613-544C-9BB8-9E91B09E4DA5}"/>
              </a:ext>
            </a:extLst>
          </p:cNvPr>
          <p:cNvSpPr/>
          <p:nvPr/>
        </p:nvSpPr>
        <p:spPr>
          <a:xfrm>
            <a:off x="4940035" y="4304282"/>
            <a:ext cx="5844506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300" dirty="0">
                <a:solidFill>
                  <a:srgbClr val="0070C0"/>
                </a:solidFill>
              </a:rPr>
              <a:t>일기를 쓰게 하셨어요</a:t>
            </a:r>
            <a:r>
              <a:rPr lang="en-US" altLang="ko-KR" sz="2300" dirty="0">
                <a:solidFill>
                  <a:srgbClr val="0070C0"/>
                </a:solidFill>
              </a:rPr>
              <a:t>/</a:t>
            </a:r>
            <a:r>
              <a:rPr lang="ko-KR" altLang="en-US" sz="2300" dirty="0">
                <a:solidFill>
                  <a:srgbClr val="0070C0"/>
                </a:solidFill>
              </a:rPr>
              <a:t>일기를 쓰게 했어요</a:t>
            </a:r>
            <a:r>
              <a:rPr lang="en-US" altLang="ko-KR" sz="2300" dirty="0">
                <a:solidFill>
                  <a:srgbClr val="0070C0"/>
                </a:solidFill>
              </a:rPr>
              <a:t>.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806D6AF-885D-D14D-9771-172DA7C0EF71}"/>
              </a:ext>
            </a:extLst>
          </p:cNvPr>
          <p:cNvSpPr/>
          <p:nvPr/>
        </p:nvSpPr>
        <p:spPr>
          <a:xfrm>
            <a:off x="1365217" y="5568517"/>
            <a:ext cx="4583348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300" dirty="0">
                <a:solidFill>
                  <a:srgbClr val="0070C0"/>
                </a:solidFill>
              </a:rPr>
              <a:t>봉사 활동에 </a:t>
            </a:r>
            <a:r>
              <a:rPr lang="ko-KR" altLang="en-US" sz="2300" dirty="0" err="1">
                <a:solidFill>
                  <a:srgbClr val="0070C0"/>
                </a:solidFill>
              </a:rPr>
              <a:t>참여해야겠어요</a:t>
            </a:r>
            <a:r>
              <a:rPr lang="en-US" altLang="ko-KR" sz="2300" dirty="0">
                <a:solidFill>
                  <a:srgbClr val="0070C0"/>
                </a:solidFill>
              </a:rPr>
              <a:t>.</a:t>
            </a:r>
            <a:endParaRPr lang="en-US" sz="23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58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320858-7EEA-7641-BE3A-A8EE0D20D4AA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15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1FF7EE-04DF-CE42-AD88-8AF8E2B7CC5A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P.145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4" name="Picture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A19E8BF6-6645-3145-AFE4-45A59FB75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279" y="121023"/>
            <a:ext cx="9276690" cy="6346050"/>
          </a:xfrm>
          <a:prstGeom prst="rect">
            <a:avLst/>
          </a:prstGeom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EE1E0E25-8D5C-E645-BFDF-BF372AF63788}"/>
              </a:ext>
            </a:extLst>
          </p:cNvPr>
          <p:cNvSpPr/>
          <p:nvPr/>
        </p:nvSpPr>
        <p:spPr>
          <a:xfrm>
            <a:off x="3168118" y="2598259"/>
            <a:ext cx="2183811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dirty="0">
                <a:solidFill>
                  <a:srgbClr val="0070C0"/>
                </a:solidFill>
              </a:rPr>
              <a:t>작은 거라도</a:t>
            </a:r>
            <a:endParaRPr lang="en-US" sz="2200" dirty="0">
              <a:solidFill>
                <a:srgbClr val="0070C0"/>
              </a:solidFill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43FF9EC-9920-3C4D-8DEC-E2D4788D9EF8}"/>
              </a:ext>
            </a:extLst>
          </p:cNvPr>
          <p:cNvSpPr/>
          <p:nvPr/>
        </p:nvSpPr>
        <p:spPr>
          <a:xfrm>
            <a:off x="3259288" y="3685062"/>
            <a:ext cx="3119740" cy="3780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100" dirty="0">
                <a:solidFill>
                  <a:srgbClr val="0070C0"/>
                </a:solidFill>
              </a:rPr>
              <a:t>가격표를 놓아 두면 돼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78D3239-7F48-1B40-8D53-7DA8A6D1005D}"/>
              </a:ext>
            </a:extLst>
          </p:cNvPr>
          <p:cNvSpPr/>
          <p:nvPr/>
        </p:nvSpPr>
        <p:spPr>
          <a:xfrm>
            <a:off x="3923008" y="4260104"/>
            <a:ext cx="2379232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dirty="0">
                <a:solidFill>
                  <a:srgbClr val="0070C0"/>
                </a:solidFill>
              </a:rPr>
              <a:t>책을 못 읽게 해</a:t>
            </a:r>
            <a:endParaRPr lang="en-US" sz="2200" dirty="0">
              <a:solidFill>
                <a:srgbClr val="0070C0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69BE5B3C-A9FF-D844-A5BF-112C80800880}"/>
              </a:ext>
            </a:extLst>
          </p:cNvPr>
          <p:cNvSpPr/>
          <p:nvPr/>
        </p:nvSpPr>
        <p:spPr>
          <a:xfrm>
            <a:off x="4328124" y="5555299"/>
            <a:ext cx="2932647" cy="3780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rgbClr val="0070C0"/>
                </a:solidFill>
              </a:rPr>
              <a:t>에너지 절약 방법에 대해서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2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456</Words>
  <Application>Microsoft Office PowerPoint</Application>
  <PresentationFormat>Widescreen</PresentationFormat>
  <Paragraphs>123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Malgun Gothic</vt:lpstr>
      <vt:lpstr>Arial</vt:lpstr>
      <vt:lpstr>Calibri</vt:lpstr>
      <vt:lpstr>Calibri Light</vt:lpstr>
      <vt:lpstr>Office Theme</vt:lpstr>
      <vt:lpstr>     재외동포를 위한 한국어(영어권)   4-2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4-2</dc:title>
  <dc:creator>Microsoft Office User</dc:creator>
  <cp:lastModifiedBy>Hyunkyu Yi</cp:lastModifiedBy>
  <cp:revision>19</cp:revision>
  <dcterms:created xsi:type="dcterms:W3CDTF">2020-06-28T18:03:38Z</dcterms:created>
  <dcterms:modified xsi:type="dcterms:W3CDTF">2020-06-30T04:06:32Z</dcterms:modified>
</cp:coreProperties>
</file>